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9"/>
    <p:restoredTop sz="94674"/>
  </p:normalViewPr>
  <p:slideViewPr>
    <p:cSldViewPr snapToGrid="0" snapToObjects="1">
      <p:cViewPr varScale="1">
        <p:scale>
          <a:sx n="98" d="100"/>
          <a:sy n="98" d="100"/>
        </p:scale>
        <p:origin x="33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7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364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253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18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634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73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197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189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393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58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13506-4221-9E40-8CBA-378949FBFD68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4F12F-9594-8B45-86B5-841DC6CE4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82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tiff"/><Relationship Id="rId2" Type="http://schemas.openxmlformats.org/officeDocument/2006/relationships/image" Target="../media/image1.tiff"/><Relationship Id="rId16" Type="http://schemas.openxmlformats.org/officeDocument/2006/relationships/image" Target="../media/image15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5" Type="http://schemas.openxmlformats.org/officeDocument/2006/relationships/image" Target="../media/image1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Relationship Id="rId1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0C1AA6-1078-F14C-8222-8FEC89712A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459" y="626516"/>
            <a:ext cx="1760513" cy="14853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6B3E29-9AA3-B04E-B193-D56672F79E0C}"/>
              </a:ext>
            </a:extLst>
          </p:cNvPr>
          <p:cNvSpPr txBox="1"/>
          <p:nvPr/>
        </p:nvSpPr>
        <p:spPr>
          <a:xfrm>
            <a:off x="875211" y="313509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∆r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BEADB5-539F-4F49-859D-3D62C34963A7}"/>
              </a:ext>
            </a:extLst>
          </p:cNvPr>
          <p:cNvSpPr txBox="1"/>
          <p:nvPr/>
        </p:nvSpPr>
        <p:spPr>
          <a:xfrm>
            <a:off x="3179893" y="326572"/>
            <a:ext cx="498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62CCFE-D8FA-BA43-B3D0-E50AE94A4C98}"/>
              </a:ext>
            </a:extLst>
          </p:cNvPr>
          <p:cNvSpPr txBox="1"/>
          <p:nvPr/>
        </p:nvSpPr>
        <p:spPr>
          <a:xfrm>
            <a:off x="5495108" y="313509"/>
            <a:ext cx="716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∆AGB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B23EC0-03D1-7E48-8BED-3A5F337D1A6C}"/>
              </a:ext>
            </a:extLst>
          </p:cNvPr>
          <p:cNvSpPr txBox="1"/>
          <p:nvPr/>
        </p:nvSpPr>
        <p:spPr>
          <a:xfrm rot="16200000">
            <a:off x="-48627" y="1184507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BCI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BF2FCFF-BF38-8A49-BD5C-EC17C7A9635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3428" y="722030"/>
            <a:ext cx="2572929" cy="14853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BF0E33-0BA3-1E44-923A-93B56C6B2E24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4591" y="824011"/>
            <a:ext cx="2572929" cy="13833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1130870-F0BD-D94C-8CDD-0E85AA23C736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059" y="4113287"/>
            <a:ext cx="2046213" cy="16116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427596C-0ACF-8146-86B2-B274B7EEB9B3}"/>
              </a:ext>
            </a:extLst>
          </p:cNvPr>
          <p:cNvSpPr txBox="1"/>
          <p:nvPr/>
        </p:nvSpPr>
        <p:spPr>
          <a:xfrm rot="16200000">
            <a:off x="-475460" y="4621199"/>
            <a:ext cx="1206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Lilly Dickey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48AE609-43E2-DD4E-BE31-746D7C99137A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6352" y="4292646"/>
            <a:ext cx="2420897" cy="144117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D711ADC-D7D9-A348-8F7A-3F6DCB0389E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89729" y="4030110"/>
            <a:ext cx="2203597" cy="177795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C9E31B7-B964-754B-9182-1E30BD11386F}"/>
              </a:ext>
            </a:extLst>
          </p:cNvPr>
          <p:cNvSpPr txBox="1"/>
          <p:nvPr/>
        </p:nvSpPr>
        <p:spPr>
          <a:xfrm rot="16200000">
            <a:off x="-187398" y="2758837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SCBI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74535F9-C0B5-7045-82B5-C8915B6709CB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89729" y="2176424"/>
            <a:ext cx="2198466" cy="172193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1453BD3-3472-404A-ADC2-F3F62663B8B5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3017" y="2137018"/>
            <a:ext cx="2105587" cy="194534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353306D-3453-CD43-8CFC-06199543DB30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765" y="2111830"/>
            <a:ext cx="2105587" cy="19182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87586AE-D088-EA46-B75D-14862B679EE0}"/>
              </a:ext>
            </a:extLst>
          </p:cNvPr>
          <p:cNvSpPr txBox="1"/>
          <p:nvPr/>
        </p:nvSpPr>
        <p:spPr>
          <a:xfrm rot="16200000">
            <a:off x="-186300" y="6640388"/>
            <a:ext cx="655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Zofin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0AC7E6D-418F-374A-BFD0-BD48AE38EF48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8481" y="5840348"/>
            <a:ext cx="2116014" cy="194392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BAF2F2C-DE62-C84F-BAB0-8AEEDF18D238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8599" y="5962281"/>
            <a:ext cx="2018305" cy="182199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4D2A51A-CE8D-A445-A77B-B0D690B02DED}"/>
              </a:ext>
            </a:extLst>
          </p:cNvPr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737" y="5840348"/>
            <a:ext cx="2213557" cy="203889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8B18934-96EE-A247-B7AA-050E52E16EAC}"/>
              </a:ext>
            </a:extLst>
          </p:cNvPr>
          <p:cNvSpPr txBox="1"/>
          <p:nvPr/>
        </p:nvSpPr>
        <p:spPr>
          <a:xfrm rot="16200000">
            <a:off x="-253701" y="7882461"/>
            <a:ext cx="762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Scotty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BC168DE-4B5E-7844-BBD5-26A60E6D51A4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3185" y="7293928"/>
            <a:ext cx="1826459" cy="166521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4A9B74E-F3A0-1C4A-A4D6-43B86016BB05}"/>
              </a:ext>
            </a:extLst>
          </p:cNvPr>
          <p:cNvPicPr>
            <a:picLocks noChangeAspect="1"/>
          </p:cNvPicPr>
          <p:nvPr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1588" y="7293928"/>
            <a:ext cx="2009879" cy="185007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BB2EBF8-18BD-7848-ADA2-A3F3550EABE8}"/>
              </a:ext>
            </a:extLst>
          </p:cNvPr>
          <p:cNvPicPr>
            <a:picLocks noChangeAspect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990" y="7401461"/>
            <a:ext cx="2074739" cy="174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680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16B3E29-9AA3-B04E-B193-D56672F79E0C}"/>
              </a:ext>
            </a:extLst>
          </p:cNvPr>
          <p:cNvSpPr txBox="1"/>
          <p:nvPr/>
        </p:nvSpPr>
        <p:spPr>
          <a:xfrm>
            <a:off x="875211" y="313509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∆r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BEADB5-539F-4F49-859D-3D62C34963A7}"/>
              </a:ext>
            </a:extLst>
          </p:cNvPr>
          <p:cNvSpPr txBox="1"/>
          <p:nvPr/>
        </p:nvSpPr>
        <p:spPr>
          <a:xfrm>
            <a:off x="3179893" y="326572"/>
            <a:ext cx="498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62CCFE-D8FA-BA43-B3D0-E50AE94A4C98}"/>
              </a:ext>
            </a:extLst>
          </p:cNvPr>
          <p:cNvSpPr txBox="1"/>
          <p:nvPr/>
        </p:nvSpPr>
        <p:spPr>
          <a:xfrm>
            <a:off x="5495108" y="313509"/>
            <a:ext cx="716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∆AGB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E542209-C0CE-8344-8B2F-86E069FE588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67482" y="1178161"/>
            <a:ext cx="2290518" cy="188105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6C72C63-D087-CC41-B1A3-E86BCBA4BF62}"/>
              </a:ext>
            </a:extLst>
          </p:cNvPr>
          <p:cNvSpPr txBox="1"/>
          <p:nvPr/>
        </p:nvSpPr>
        <p:spPr>
          <a:xfrm rot="16200000">
            <a:off x="-250878" y="1885230"/>
            <a:ext cx="932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Harvard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F7BC56F-1590-EE46-87E4-905D4CB1D70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34030" y="1062502"/>
            <a:ext cx="2645412" cy="201821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D6BAC7D-F627-9B4A-8413-F0328F787CD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9602" y="1254033"/>
            <a:ext cx="2022166" cy="183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39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EB23EC0-03D1-7E48-8BED-3A5F337D1A6C}"/>
              </a:ext>
            </a:extLst>
          </p:cNvPr>
          <p:cNvSpPr txBox="1"/>
          <p:nvPr/>
        </p:nvSpPr>
        <p:spPr>
          <a:xfrm rot="16200000">
            <a:off x="-421387" y="1944262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LITU @SCBI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C9E31B7-B964-754B-9182-1E30BD11386F}"/>
              </a:ext>
            </a:extLst>
          </p:cNvPr>
          <p:cNvSpPr txBox="1"/>
          <p:nvPr/>
        </p:nvSpPr>
        <p:spPr>
          <a:xfrm rot="16200000">
            <a:off x="-481414" y="4050155"/>
            <a:ext cx="133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QUAL@SCBI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76D5E0-741F-5646-AC82-DE1B46009D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6" t="-178" r="47036" b="178"/>
          <a:stretch/>
        </p:blipFill>
        <p:spPr>
          <a:xfrm>
            <a:off x="369333" y="942047"/>
            <a:ext cx="1803584" cy="700279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4FA9AB5-1518-B048-992F-C2C3DBC13B18}"/>
              </a:ext>
            </a:extLst>
          </p:cNvPr>
          <p:cNvSpPr txBox="1"/>
          <p:nvPr/>
        </p:nvSpPr>
        <p:spPr>
          <a:xfrm rot="16200000">
            <a:off x="-991905" y="6280052"/>
            <a:ext cx="2353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(some western conifer)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6F3B16-3A03-054D-9ACB-2BBF93211D91}"/>
              </a:ext>
            </a:extLst>
          </p:cNvPr>
          <p:cNvSpPr txBox="1"/>
          <p:nvPr/>
        </p:nvSpPr>
        <p:spPr>
          <a:xfrm rot="16200000">
            <a:off x="-38591" y="8065711"/>
            <a:ext cx="470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etc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95E415-244B-E440-B7C3-A281A622359F}"/>
              </a:ext>
            </a:extLst>
          </p:cNvPr>
          <p:cNvSpPr/>
          <p:nvPr/>
        </p:nvSpPr>
        <p:spPr>
          <a:xfrm>
            <a:off x="914402" y="176759"/>
            <a:ext cx="313507" cy="2281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53F3229-EAFA-7549-80AF-5B320AC0B23F}"/>
              </a:ext>
            </a:extLst>
          </p:cNvPr>
          <p:cNvSpPr/>
          <p:nvPr/>
        </p:nvSpPr>
        <p:spPr>
          <a:xfrm>
            <a:off x="914401" y="454651"/>
            <a:ext cx="313507" cy="2281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2E6EFA-DB7F-2040-997C-A747D0F9E1D4}"/>
              </a:ext>
            </a:extLst>
          </p:cNvPr>
          <p:cNvSpPr txBox="1"/>
          <p:nvPr/>
        </p:nvSpPr>
        <p:spPr>
          <a:xfrm>
            <a:off x="1227908" y="107521"/>
            <a:ext cx="46391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Traditional chronology (= climwin chronology)</a:t>
            </a:r>
          </a:p>
          <a:p>
            <a:r>
              <a:rPr lang="en-US" dirty="0"/>
              <a:t>Climwin individual-level analysis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D3DF41-0FBC-9E47-8163-3381372733AC}"/>
              </a:ext>
            </a:extLst>
          </p:cNvPr>
          <p:cNvSpPr/>
          <p:nvPr/>
        </p:nvSpPr>
        <p:spPr>
          <a:xfrm>
            <a:off x="5865224" y="1151055"/>
            <a:ext cx="963079" cy="19452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AC69B6-2A56-D746-A244-8416245F52DA}"/>
              </a:ext>
            </a:extLst>
          </p:cNvPr>
          <p:cNvSpPr txBox="1"/>
          <p:nvPr/>
        </p:nvSpPr>
        <p:spPr>
          <a:xfrm>
            <a:off x="643656" y="781723"/>
            <a:ext cx="144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Month-by-month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D21D0F4-9521-D74E-91F4-7183842F1F6B}"/>
              </a:ext>
            </a:extLst>
          </p:cNvPr>
          <p:cNvSpPr txBox="1"/>
          <p:nvPr/>
        </p:nvSpPr>
        <p:spPr>
          <a:xfrm>
            <a:off x="5797436" y="701339"/>
            <a:ext cx="1307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Climwin best window (</a:t>
            </a:r>
            <a:r>
              <a:rPr lang="en-US" sz="1200" dirty="0" err="1"/>
              <a:t>ind</a:t>
            </a:r>
            <a:r>
              <a:rPr lang="en-US" sz="1200" dirty="0"/>
              <a:t>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69A467A-2226-324C-9267-12DFC81F25C8}"/>
              </a:ext>
            </a:extLst>
          </p:cNvPr>
          <p:cNvSpPr/>
          <p:nvPr/>
        </p:nvSpPr>
        <p:spPr>
          <a:xfrm>
            <a:off x="5999424" y="1625412"/>
            <a:ext cx="336063" cy="144190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0C3E3E8-9DD4-EF4A-881B-4D1218D73522}"/>
              </a:ext>
            </a:extLst>
          </p:cNvPr>
          <p:cNvSpPr/>
          <p:nvPr/>
        </p:nvSpPr>
        <p:spPr>
          <a:xfrm>
            <a:off x="6413864" y="1943755"/>
            <a:ext cx="336063" cy="11013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B4B3882-C59E-6846-8B3F-0E096D9FF713}"/>
              </a:ext>
            </a:extLst>
          </p:cNvPr>
          <p:cNvSpPr/>
          <p:nvPr/>
        </p:nvSpPr>
        <p:spPr>
          <a:xfrm>
            <a:off x="5865224" y="3345153"/>
            <a:ext cx="963079" cy="20612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0761F28-2D35-164D-A9DB-D6575C13EB0F}"/>
              </a:ext>
            </a:extLst>
          </p:cNvPr>
          <p:cNvSpPr/>
          <p:nvPr/>
        </p:nvSpPr>
        <p:spPr>
          <a:xfrm>
            <a:off x="5999424" y="3871762"/>
            <a:ext cx="336063" cy="144190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8125C9B-1EFE-2046-A698-CCEB1C1CF9EB}"/>
              </a:ext>
            </a:extLst>
          </p:cNvPr>
          <p:cNvSpPr/>
          <p:nvPr/>
        </p:nvSpPr>
        <p:spPr>
          <a:xfrm>
            <a:off x="6413864" y="4079700"/>
            <a:ext cx="336063" cy="12117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54F1CFA-861B-F943-BD8C-3150EC87AE6E}"/>
              </a:ext>
            </a:extLst>
          </p:cNvPr>
          <p:cNvSpPr/>
          <p:nvPr/>
        </p:nvSpPr>
        <p:spPr>
          <a:xfrm>
            <a:off x="5865224" y="5548614"/>
            <a:ext cx="963079" cy="21669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D5AF553-5730-194F-93EE-B4FAE72F861E}"/>
              </a:ext>
            </a:extLst>
          </p:cNvPr>
          <p:cNvSpPr/>
          <p:nvPr/>
        </p:nvSpPr>
        <p:spPr>
          <a:xfrm>
            <a:off x="5999424" y="6153601"/>
            <a:ext cx="336063" cy="144190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AA6D36F-6C08-4C48-8E1E-58A33837927D}"/>
              </a:ext>
            </a:extLst>
          </p:cNvPr>
          <p:cNvSpPr/>
          <p:nvPr/>
        </p:nvSpPr>
        <p:spPr>
          <a:xfrm>
            <a:off x="6413864" y="6182761"/>
            <a:ext cx="336063" cy="139053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E29F0EF-9125-7741-9D70-93782CF26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6962" y="1056567"/>
            <a:ext cx="1803584" cy="239425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7D9AC79-3C12-6E44-89EF-370C8FCC5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974" y="3290719"/>
            <a:ext cx="1803584" cy="2394258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BAA4EE28-38E2-CC4F-88E2-4088ABF31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6151" y="5548614"/>
            <a:ext cx="1803584" cy="2394258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131FDF1F-2CAE-2849-8C0B-A01F121E614D}"/>
              </a:ext>
            </a:extLst>
          </p:cNvPr>
          <p:cNvSpPr txBox="1"/>
          <p:nvPr/>
        </p:nvSpPr>
        <p:spPr>
          <a:xfrm>
            <a:off x="4254139" y="764518"/>
            <a:ext cx="13078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Climwin ind.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E04BADF-AEF8-0648-9A47-D36132DEF0AC}"/>
              </a:ext>
            </a:extLst>
          </p:cNvPr>
          <p:cNvSpPr/>
          <p:nvPr/>
        </p:nvSpPr>
        <p:spPr>
          <a:xfrm>
            <a:off x="4293328" y="2521131"/>
            <a:ext cx="148044" cy="223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6A7090A-2937-6E4A-BD06-1FCFE9E21C1B}"/>
              </a:ext>
            </a:extLst>
          </p:cNvPr>
          <p:cNvSpPr txBox="1"/>
          <p:nvPr/>
        </p:nvSpPr>
        <p:spPr>
          <a:xfrm>
            <a:off x="5868316" y="3077423"/>
            <a:ext cx="102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May-Aug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2AB6476-9290-DF49-B9AE-0E8F7E460238}"/>
              </a:ext>
            </a:extLst>
          </p:cNvPr>
          <p:cNvSpPr txBox="1"/>
          <p:nvPr/>
        </p:nvSpPr>
        <p:spPr>
          <a:xfrm>
            <a:off x="5813452" y="7725059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June-Jul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4D6686B-0A5C-F84B-A755-28B488A13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5506" y="1104798"/>
            <a:ext cx="1803584" cy="239425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52142FB2-A4B9-FB47-8AD5-8AEA7D69B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518" y="3338950"/>
            <a:ext cx="1803584" cy="239425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A8170F0E-489A-404B-9280-CC04D9E3D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4695" y="5596845"/>
            <a:ext cx="1803584" cy="2394258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4FAAB42C-19B9-A543-88B1-410D4CFBA3AB}"/>
              </a:ext>
            </a:extLst>
          </p:cNvPr>
          <p:cNvSpPr txBox="1"/>
          <p:nvPr/>
        </p:nvSpPr>
        <p:spPr>
          <a:xfrm>
            <a:off x="2485224" y="772610"/>
            <a:ext cx="1307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Climwin </a:t>
            </a:r>
            <a:r>
              <a:rPr lang="en-US" sz="1400" dirty="0" err="1"/>
              <a:t>chron</a:t>
            </a:r>
            <a:endParaRPr lang="en-US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0F3F31-1A64-4D49-8D7D-024FD18AAE0E}"/>
              </a:ext>
            </a:extLst>
          </p:cNvPr>
          <p:cNvSpPr txBox="1"/>
          <p:nvPr/>
        </p:nvSpPr>
        <p:spPr>
          <a:xfrm>
            <a:off x="6020429" y="5278495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</a:t>
            </a:r>
          </a:p>
        </p:txBody>
      </p:sp>
    </p:spTree>
    <p:extLst>
      <p:ext uri="{BB962C8B-B14F-4D97-AF65-F5344CB8AC3E}">
        <p14:creationId xmlns:p14="http://schemas.microsoft.com/office/powerpoint/2010/main" val="2748801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</TotalTime>
  <Words>53</Words>
  <Application>Microsoft Macintosh PowerPoint</Application>
  <PresentationFormat>Letter Paper (8.5x11 in)</PresentationFormat>
  <Paragraphs>25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13</cp:revision>
  <dcterms:created xsi:type="dcterms:W3CDTF">2020-06-06T11:07:27Z</dcterms:created>
  <dcterms:modified xsi:type="dcterms:W3CDTF">2020-06-16T20:55:37Z</dcterms:modified>
</cp:coreProperties>
</file>